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7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88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307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29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7234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342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7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5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0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07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8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90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6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41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29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4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8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733" y="108416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我今來倚主祢面前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We Humbly Come Before Thy Face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77617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來思念祢苦痛艱難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kan-lan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想祢愛我無比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pi,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Remember Thee, and all Thy pains,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all Thy love to me,</a:t>
            </a:r>
          </a:p>
        </p:txBody>
      </p:sp>
    </p:spTree>
    <p:extLst>
      <p:ext uri="{BB962C8B-B14F-4D97-AF65-F5344CB8AC3E}">
        <p14:creationId xmlns:p14="http://schemas.microsoft.com/office/powerpoint/2010/main" val="224400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808075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我一世人活在世間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chit-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決斷要思念祢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Koat-toan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Yea, while a breath, a pulse remains,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Will I remember Thee.</a:t>
            </a:r>
          </a:p>
        </p:txBody>
      </p:sp>
    </p:spTree>
    <p:extLst>
      <p:ext uri="{BB962C8B-B14F-4D97-AF65-F5344CB8AC3E}">
        <p14:creationId xmlns:p14="http://schemas.microsoft.com/office/powerpoint/2010/main" val="1996145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5780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直到我口不會再吟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Tit-kau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無力性命將息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when these failing lips grow dumb,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mind and memory flee,</a:t>
            </a:r>
          </a:p>
        </p:txBody>
      </p:sp>
    </p:spTree>
    <p:extLst>
      <p:ext uri="{BB962C8B-B14F-4D97-AF65-F5344CB8AC3E}">
        <p14:creationId xmlns:p14="http://schemas.microsoft.com/office/powerpoint/2010/main" val="87569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主大榮光自天降臨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求主當思念我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Thou shalt in Thy Kingdom come,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Jesus, remember me.</a:t>
            </a:r>
          </a:p>
        </p:txBody>
      </p:sp>
    </p:spTree>
    <p:extLst>
      <p:ext uri="{BB962C8B-B14F-4D97-AF65-F5344CB8AC3E}">
        <p14:creationId xmlns:p14="http://schemas.microsoft.com/office/powerpoint/2010/main" val="2062593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我今來倚主祢面前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Li  bin-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恭敬的心謙卑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Kiong-keng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According to Thy gracious Word,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meek humility,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892" y="640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愛守聖禮從祢命令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-le than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如此來思念祢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An-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This will I do my dying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will remember Thee.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祢的聖體替我受死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Li 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做我天餅就是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Choe goa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body broken for my sake,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bread from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shall be;</a:t>
            </a:r>
          </a:p>
        </p:txBody>
      </p:sp>
    </p:spTree>
    <p:extLst>
      <p:ext uri="{BB962C8B-B14F-4D97-AF65-F5344CB8AC3E}">
        <p14:creationId xmlns:p14="http://schemas.microsoft.com/office/powerpoint/2010/main" val="145030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新約的杯我伸手接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Sin-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行此來思念祢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Kia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testamental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cup I take,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thus remember Thee.</a:t>
            </a:r>
          </a:p>
        </p:txBody>
      </p:sp>
    </p:spTree>
    <p:extLst>
      <p:ext uri="{BB962C8B-B14F-4D97-AF65-F5344CB8AC3E}">
        <p14:creationId xmlns:p14="http://schemas.microsoft.com/office/powerpoint/2010/main" val="297048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741" y="5780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客西馬尼祈禱慘惻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se- ma-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chham-chhoeh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祢的聖心傷悲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Li  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-pi,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Gethsemane can I forget?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Or there Thy conflict see,</a:t>
            </a:r>
          </a:p>
        </p:txBody>
      </p:sp>
    </p:spTree>
    <p:extLst>
      <p:ext uri="{BB962C8B-B14F-4D97-AF65-F5344CB8AC3E}">
        <p14:creationId xmlns:p14="http://schemas.microsoft.com/office/powerpoint/2010/main" val="41719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518513"/>
            <a:ext cx="9602788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汗滴如血為我的罪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豈可不思念祢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Thine agony and bloody sweat,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not remember Thee?</a:t>
            </a:r>
          </a:p>
        </p:txBody>
      </p:sp>
    </p:spTree>
    <p:extLst>
      <p:ext uri="{BB962C8B-B14F-4D97-AF65-F5344CB8AC3E}">
        <p14:creationId xmlns:p14="http://schemas.microsoft.com/office/powerpoint/2010/main" val="39068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今我心目看十字架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sip-ji-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我主在彼釘死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Goa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to the cross I turn mine eyes,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rest on Calvary,</a:t>
            </a:r>
          </a:p>
        </p:txBody>
      </p:sp>
    </p:spTree>
    <p:extLst>
      <p:ext uri="{BB962C8B-B14F-4D97-AF65-F5344CB8AC3E}">
        <p14:creationId xmlns:p14="http://schemas.microsoft.com/office/powerpoint/2010/main" val="1315537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6556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上帝羊羔做贖罪祭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的確要思念祢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siau-liam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lamb of God, my sacrifice,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remember Thee.</a:t>
            </a:r>
          </a:p>
        </p:txBody>
      </p:sp>
    </p:spTree>
    <p:extLst>
      <p:ext uri="{BB962C8B-B14F-4D97-AF65-F5344CB8AC3E}">
        <p14:creationId xmlns:p14="http://schemas.microsoft.com/office/powerpoint/2010/main" val="217454579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949</TotalTime>
  <Words>567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我今來倚主祢面前 We Humbly Come Before Thy Face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112</cp:revision>
  <dcterms:created xsi:type="dcterms:W3CDTF">2020-01-10T06:25:13Z</dcterms:created>
  <dcterms:modified xsi:type="dcterms:W3CDTF">2020-11-13T06:57:30Z</dcterms:modified>
</cp:coreProperties>
</file>